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603" r:id="rId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1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567E6"/>
    <a:srgbClr val="0033CC"/>
    <a:srgbClr val="3333CC"/>
    <a:srgbClr val="EE0000"/>
    <a:srgbClr val="0CB90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03" autoAdjust="0"/>
    <p:restoredTop sz="67318" autoAdjust="0"/>
  </p:normalViewPr>
  <p:slideViewPr>
    <p:cSldViewPr snapToGrid="0">
      <p:cViewPr>
        <p:scale>
          <a:sx n="55" d="100"/>
          <a:sy n="55" d="100"/>
        </p:scale>
        <p:origin x="2700" y="480"/>
      </p:cViewPr>
      <p:guideLst>
        <p:guide orient="horz" pos="2160"/>
        <p:guide pos="38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3" d="100"/>
        <a:sy n="53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Header Placeholder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0213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2051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AAF01B93-7E79-428F-9B80-BDC01CB29F1B}" type="datetime1">
              <a:rPr lang="zh-CN" altLang="ru-RU"/>
              <a:pPr/>
              <a:t>2025/4/3</a:t>
            </a:fld>
            <a:endParaRPr lang="ru-RU" altLang="zh-CN" sz="1200"/>
          </a:p>
        </p:txBody>
      </p:sp>
      <p:sp>
        <p:nvSpPr>
          <p:cNvPr id="2052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Notes Placeholder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ru-RU" altLang="en-US"/>
              <a:t>Click to edit Master text styles</a:t>
            </a:r>
          </a:p>
          <a:p>
            <a:pPr>
              <a:buFontTx/>
              <a:buNone/>
            </a:pPr>
            <a:r>
              <a:rPr lang="ru-RU" altLang="en-US"/>
              <a:t>Second level</a:t>
            </a:r>
          </a:p>
          <a:p>
            <a:pPr>
              <a:buFontTx/>
              <a:buNone/>
            </a:pPr>
            <a:r>
              <a:rPr lang="ru-RU" altLang="en-US"/>
              <a:t>Third level</a:t>
            </a:r>
          </a:p>
          <a:p>
            <a:pPr>
              <a:buFontTx/>
              <a:buNone/>
            </a:pPr>
            <a:r>
              <a:rPr lang="ru-RU" altLang="en-US"/>
              <a:t>Fourth level</a:t>
            </a:r>
          </a:p>
          <a:p>
            <a:pPr>
              <a:buFontTx/>
              <a:buNone/>
            </a:pPr>
            <a:r>
              <a:rPr lang="en-US" altLang="ru-RU"/>
              <a:t>Fifth level</a:t>
            </a:r>
            <a:endParaRPr lang="ru-RU" altLang="en-US"/>
          </a:p>
        </p:txBody>
      </p:sp>
      <p:sp>
        <p:nvSpPr>
          <p:cNvPr id="2054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2055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F3E30CBF-2C9D-40A4-9C05-63A66C4ECF09}" type="slidenum">
              <a:rPr lang="ru-RU" altLang="zh-CN"/>
              <a:pPr/>
              <a:t>‹#›</a:t>
            </a:fld>
            <a:endParaRPr lang="ru-RU" altLang="zh-CN" sz="1200"/>
          </a:p>
        </p:txBody>
      </p:sp>
    </p:spTree>
    <p:extLst>
      <p:ext uri="{BB962C8B-B14F-4D97-AF65-F5344CB8AC3E}">
        <p14:creationId xmlns:p14="http://schemas.microsoft.com/office/powerpoint/2010/main" val="240576849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3E92D4-C36B-0EB0-DF36-95E09621F5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CFD93320-2DC3-5225-0603-2F059056BE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886F3FD8-89C3-603F-1852-0A06161B53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CC7E0D7-EDCA-C5BD-7CD5-76D10E6FC2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79F848-F833-4A17-9B2D-46F7A7CF1D4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325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65A278-82EE-4E0B-A300-ECB4FFA7F8FF}" type="datetime1">
              <a:rPr lang="zh-CN" altLang="ru-RU"/>
              <a:pPr/>
              <a:t>2025/4/3</a:t>
            </a:fld>
            <a:endParaRPr lang="ru-RU" altLang="zh-CN" sz="1800">
              <a:solidFill>
                <a:schemeClr val="tx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C80C4-F8C5-4273-BB87-E9682905D1C1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0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65A278-82EE-4E0B-A300-ECB4FFA7F8FF}" type="datetime1">
              <a:rPr lang="zh-CN" altLang="ru-RU"/>
              <a:pPr/>
              <a:t>2025/4/3</a:t>
            </a:fld>
            <a:endParaRPr lang="ru-RU" altLang="zh-CN" sz="1800">
              <a:solidFill>
                <a:schemeClr val="tx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D93E2-D26A-40FA-82AF-0A5AEACBA896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0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65A278-82EE-4E0B-A300-ECB4FFA7F8FF}" type="datetime1">
              <a:rPr lang="zh-CN" altLang="ru-RU"/>
              <a:pPr/>
              <a:t>2025/4/3</a:t>
            </a:fld>
            <a:endParaRPr lang="ru-RU" altLang="zh-CN" sz="1800">
              <a:solidFill>
                <a:schemeClr val="tx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33A5C-84D5-43D1-9600-8C1ECFD30856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701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65A278-82EE-4E0B-A300-ECB4FFA7F8FF}" type="datetime1">
              <a:rPr lang="zh-CN" altLang="ru-RU"/>
              <a:pPr/>
              <a:t>2025/4/3</a:t>
            </a:fld>
            <a:endParaRPr lang="ru-RU" altLang="zh-CN" sz="1800">
              <a:solidFill>
                <a:schemeClr val="tx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20B697-A325-4A21-B84D-18DDDDB23AA7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911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65A278-82EE-4E0B-A300-ECB4FFA7F8FF}" type="datetime1">
              <a:rPr lang="zh-CN" altLang="ru-RU"/>
              <a:pPr/>
              <a:t>2025/4/3</a:t>
            </a:fld>
            <a:endParaRPr lang="ru-RU" altLang="zh-CN" sz="1800">
              <a:solidFill>
                <a:schemeClr val="tx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B76A2-9E66-4F7C-8D00-FF575B4DCD69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380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65A278-82EE-4E0B-A300-ECB4FFA7F8FF}" type="datetime1">
              <a:rPr lang="zh-CN" altLang="ru-RU"/>
              <a:pPr/>
              <a:t>2025/4/3</a:t>
            </a:fld>
            <a:endParaRPr lang="ru-RU" altLang="zh-CN" sz="1800">
              <a:solidFill>
                <a:schemeClr val="tx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7938D-C07A-47A4-BFCA-DCC97639EB41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157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65A278-82EE-4E0B-A300-ECB4FFA7F8FF}" type="datetime1">
              <a:rPr lang="zh-CN" altLang="ru-RU"/>
              <a:pPr/>
              <a:t>2025/4/3</a:t>
            </a:fld>
            <a:endParaRPr lang="ru-RU" altLang="zh-CN" sz="1800">
              <a:solidFill>
                <a:schemeClr val="tx1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F7DF5-75EA-4F86-80C8-F257DA0235CA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08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65A278-82EE-4E0B-A300-ECB4FFA7F8FF}" type="datetime1">
              <a:rPr lang="zh-CN" altLang="ru-RU"/>
              <a:pPr/>
              <a:t>2025/4/3</a:t>
            </a:fld>
            <a:endParaRPr lang="ru-RU" altLang="zh-CN" sz="1800">
              <a:solidFill>
                <a:schemeClr val="tx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EDE343-DAC5-44D7-AB10-E4094C018AB8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322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65A278-82EE-4E0B-A300-ECB4FFA7F8FF}" type="datetime1">
              <a:rPr lang="zh-CN" altLang="ru-RU"/>
              <a:pPr/>
              <a:t>2025/4/3</a:t>
            </a:fld>
            <a:endParaRPr lang="ru-RU" altLang="zh-CN" sz="1800">
              <a:solidFill>
                <a:schemeClr val="tx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A5F67-85EC-4CC4-82FF-B9B5CC7977B9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759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65A278-82EE-4E0B-A300-ECB4FFA7F8FF}" type="datetime1">
              <a:rPr lang="zh-CN" altLang="ru-RU"/>
              <a:pPr/>
              <a:t>2025/4/3</a:t>
            </a:fld>
            <a:endParaRPr lang="ru-RU" altLang="zh-CN" sz="1800">
              <a:solidFill>
                <a:schemeClr val="tx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C600E-816E-43B6-9C40-3270DEA6B564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888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65A278-82EE-4E0B-A300-ECB4FFA7F8FF}" type="datetime1">
              <a:rPr lang="zh-CN" altLang="ru-RU"/>
              <a:pPr/>
              <a:t>2025/4/3</a:t>
            </a:fld>
            <a:endParaRPr lang="ru-RU" altLang="zh-CN" sz="1800">
              <a:solidFill>
                <a:schemeClr val="tx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79B96-F04C-4EA9-85EA-6FF57D3A274D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639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>
                <a:sym typeface="Calibri Light" panose="020F0302020204030204" pitchFamily="34" charset="0"/>
              </a:rPr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>
                <a:sym typeface="Calibri" panose="020F0502020204030204" pitchFamily="34" charset="0"/>
              </a:rPr>
              <a:t>Click to edit Master text styles</a:t>
            </a:r>
          </a:p>
          <a:p>
            <a:pPr lvl="1"/>
            <a:r>
              <a:rPr lang="ru-RU" altLang="zh-CN">
                <a:sym typeface="Calibri" panose="020F0502020204030204" pitchFamily="34" charset="0"/>
              </a:rPr>
              <a:t>Second level</a:t>
            </a:r>
          </a:p>
          <a:p>
            <a:pPr lvl="2"/>
            <a:r>
              <a:rPr lang="ru-RU" altLang="zh-CN">
                <a:sym typeface="Calibri" panose="020F0502020204030204" pitchFamily="34" charset="0"/>
              </a:rPr>
              <a:t>Third level</a:t>
            </a:r>
          </a:p>
          <a:p>
            <a:pPr lvl="3"/>
            <a:r>
              <a:rPr lang="ru-RU" altLang="zh-CN">
                <a:sym typeface="Calibri" panose="020F0502020204030204" pitchFamily="34" charset="0"/>
              </a:rPr>
              <a:t>Fourth level</a:t>
            </a:r>
          </a:p>
          <a:p>
            <a:pPr lvl="4"/>
            <a:r>
              <a:rPr lang="ru-RU" altLang="zh-CN">
                <a:sym typeface="Calibri" panose="020F0502020204030204" pitchFamily="34" charset="0"/>
              </a:rPr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3276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7B65A278-82EE-4E0B-A300-ECB4FFA7F8FF}" type="datetime1">
              <a:rPr lang="zh-CN" altLang="ru-RU"/>
              <a:pPr/>
              <a:t>2025/4/3</a:t>
            </a:fld>
            <a:endParaRPr lang="ru-RU" altLang="zh-CN" sz="1800">
              <a:solidFill>
                <a:schemeClr val="tx1"/>
              </a:solidFill>
            </a:endParaRPr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48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56350"/>
            <a:ext cx="3276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07DD0FE-01BD-4623-A1D9-0509478D5774}" type="slidenum">
              <a:rPr lang="ru-RU" altLang="zh-CN"/>
              <a:pPr/>
              <a:t>‹#›</a:t>
            </a:fld>
            <a:endParaRPr lang="ru-RU" altLang="zh-CN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marL="914400" indent="-914400" algn="l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SimSun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A2565D-4F7C-BF39-84F5-AAE17362C3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EE5BDF7A-EE29-7F28-75AF-122B55522AB7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A587B413-A2E6-89C1-FEA2-64AC1043DE0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84441599-7172-BD0C-7A15-B24639F50203}"/>
                </a:ext>
              </a:extLst>
            </p:cNvPr>
            <p:cNvSpPr/>
            <p:nvPr/>
          </p:nvSpPr>
          <p:spPr>
            <a:xfrm>
              <a:off x="375464" y="344993"/>
              <a:ext cx="11451188" cy="6135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Детский сад № 551 г. Минска</a:t>
              </a:r>
            </a:p>
            <a:p>
              <a:pPr algn="ctr"/>
              <a:r>
                <a:rPr lang="ru-RU" dirty="0"/>
                <a:t>Детский сад № 492 г. Минска </a:t>
              </a:r>
            </a:p>
            <a:p>
              <a:pPr algn="ctr"/>
              <a:r>
                <a:rPr lang="ru-RU" dirty="0"/>
                <a:t>Детский сад № 43 г. Минска </a:t>
              </a:r>
            </a:p>
            <a:p>
              <a:pPr algn="ctr"/>
              <a:r>
                <a:rPr lang="ru-RU" dirty="0"/>
                <a:t>Специальная школа-интернат №5 г. Гомеля</a:t>
              </a:r>
            </a:p>
            <a:p>
              <a:pPr algn="ctr"/>
              <a:r>
                <a:rPr lang="ru-RU" dirty="0"/>
                <a:t>Специальный детский сад №99 г. Гомеля</a:t>
              </a:r>
            </a:p>
          </p:txBody>
        </p:sp>
        <p:pic>
          <p:nvPicPr>
            <p:cNvPr id="6" name="Рисунок 5" descr="htp-logo-03_прозрачный.png">
              <a:extLst>
                <a:ext uri="{FF2B5EF4-FFF2-40B4-BE49-F238E27FC236}">
                  <a16:creationId xmlns:a16="http://schemas.microsoft.com/office/drawing/2014/main" id="{EBE5F121-E649-196D-BEE8-5E3DF9251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lum contrast="20000"/>
            </a:blip>
            <a:srcRect l="17914" t="32876" r="16400" b="33345"/>
            <a:stretch>
              <a:fillRect/>
            </a:stretch>
          </p:blipFill>
          <p:spPr>
            <a:xfrm>
              <a:off x="9840417" y="692321"/>
              <a:ext cx="1659615" cy="603496"/>
            </a:xfrm>
            <a:prstGeom prst="rect">
              <a:avLst/>
            </a:prstGeom>
          </p:spPr>
        </p:pic>
      </p:grp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BD21B3-533B-FE97-7D47-24346237BF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87" y="352463"/>
            <a:ext cx="6179599" cy="6117578"/>
          </a:xfrm>
          <a:prstGeom prst="rect">
            <a:avLst/>
          </a:prstGeom>
        </p:spPr>
      </p:pic>
      <p:sp>
        <p:nvSpPr>
          <p:cNvPr id="9" name="Rectangle 1">
            <a:extLst>
              <a:ext uri="{FF2B5EF4-FFF2-40B4-BE49-F238E27FC236}">
                <a16:creationId xmlns:a16="http://schemas.microsoft.com/office/drawing/2014/main" id="{EC5F23E3-7EF4-2E59-C166-D7928622B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5838" y="4949776"/>
            <a:ext cx="8979445" cy="1215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6863" tIns="53432" rIns="106863" bIns="53432" anchor="ctr">
            <a:spAutoFit/>
          </a:bodyPr>
          <a:lstStyle/>
          <a:p>
            <a:pPr eaLnBrk="0" hangingPunct="0"/>
            <a:r>
              <a:rPr lang="ru-RU" altLang="ru-RU" sz="7200" b="1" dirty="0">
                <a:solidFill>
                  <a:srgbClr val="C00000"/>
                </a:solidFill>
                <a:latin typeface="Akrobat ExtraBold" pitchFamily="50" charset="-52"/>
                <a:cs typeface="Tahoma" pitchFamily="34" charset="0"/>
              </a:rPr>
              <a:t>Финальное задание</a:t>
            </a:r>
            <a:endParaRPr lang="en-US" altLang="ru-RU" sz="7200" b="1" dirty="0">
              <a:solidFill>
                <a:srgbClr val="C00000"/>
              </a:solidFill>
              <a:latin typeface="Akrobat ExtraBold" pitchFamily="50" charset="-52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382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SimSun"/>
        <a:cs typeface=""/>
      </a:majorFont>
      <a:minorFont>
        <a:latin typeface="Calibri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5816</TotalTime>
  <Pages>0</Pages>
  <Words>39</Words>
  <Characters>0</Characters>
  <Application>Microsoft Office PowerPoint</Application>
  <DocSecurity>0</DocSecurity>
  <PresentationFormat>Широкоэкранный</PresentationFormat>
  <Lines>0</Lines>
  <Paragraphs>7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Akrobat ExtraBold</vt:lpstr>
      <vt:lpstr>Arial</vt:lpstr>
      <vt:lpstr>Calibri</vt:lpstr>
      <vt:lpstr>Calibri Light</vt:lpstr>
      <vt:lpstr>Office Theme</vt:lpstr>
      <vt:lpstr>Презентация PowerPoint</vt:lpstr>
    </vt:vector>
  </TitlesOfParts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Vladimir Lukin</dc:creator>
  <cp:lastModifiedBy>Мартинкевич Александр Михайлович</cp:lastModifiedBy>
  <cp:revision>267</cp:revision>
  <dcterms:created xsi:type="dcterms:W3CDTF">2012-12-03T19:46:00Z</dcterms:created>
  <dcterms:modified xsi:type="dcterms:W3CDTF">2025-04-03T07:08:24Z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1033-9.1.0.4746</vt:lpwstr>
  </property>
</Properties>
</file>